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95" r:id="rId3"/>
    <p:sldId id="294" r:id="rId4"/>
    <p:sldId id="328" r:id="rId6"/>
    <p:sldId id="265" r:id="rId7"/>
    <p:sldId id="309" r:id="rId8"/>
    <p:sldId id="276" r:id="rId9"/>
    <p:sldId id="327" r:id="rId10"/>
    <p:sldId id="290" r:id="rId11"/>
    <p:sldId id="298" r:id="rId12"/>
    <p:sldId id="329" r:id="rId13"/>
    <p:sldId id="333" r:id="rId14"/>
    <p:sldId id="332" r:id="rId15"/>
    <p:sldId id="351" r:id="rId16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微软雅黑" panose="020B0503020204020204" charset="-122"/>
      <p:regular r:id="rId24"/>
    </p:embeddedFont>
    <p:embeddedFont>
      <p:font typeface="汉仪粗黑简" panose="02010600000101010101" charset="-122"/>
      <p:regular r:id="rId25"/>
    </p:embeddedFont>
    <p:embeddedFont>
      <p:font typeface="Agency FB" panose="020B0503020202020204" pitchFamily="34" charset="0"/>
      <p:regular r:id="rId26"/>
      <p:bold r:id="rId27"/>
    </p:embeddedFont>
    <p:embeddedFont>
      <p:font typeface="微软雅黑 Light" panose="020B0502040204020203" pitchFamily="34" charset="-122"/>
      <p:regular r:id="rId28"/>
    </p:embeddedFont>
    <p:embeddedFont>
      <p:font typeface="等线" panose="02010600030101010101" charset="-122"/>
      <p:regular r:id="rId29"/>
    </p:embeddedFont>
    <p:embeddedFont>
      <p:font typeface="等线 Light" panose="0201060003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0A8"/>
    <a:srgbClr val="043457"/>
    <a:srgbClr val="28D666"/>
    <a:srgbClr val="3BFB7B"/>
    <a:srgbClr val="357452"/>
    <a:srgbClr val="1D8D4D"/>
    <a:srgbClr val="3DC18F"/>
    <a:srgbClr val="57A66D"/>
    <a:srgbClr val="27443D"/>
    <a:srgbClr val="1D5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 autoAdjust="0"/>
    <p:restoredTop sz="94660"/>
  </p:normalViewPr>
  <p:slideViewPr>
    <p:cSldViewPr snapToGrid="0">
      <p:cViewPr varScale="1">
        <p:scale>
          <a:sx n="86" d="100"/>
          <a:sy n="86" d="100"/>
        </p:scale>
        <p:origin x="2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1A516C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cs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0.5</c:v>
                </c:pt>
                <c:pt idx="2">
                  <c:v>1.3</c:v>
                </c:pt>
                <c:pt idx="3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2005</c:v>
                      </c:pt>
                      <c:pt idx="1">
                        <c:v>2006</c:v>
                      </c:pt>
                      <c:pt idx="2">
                        <c:v>2007</c:v>
                      </c:pt>
                      <c:pt idx="3">
                        <c:v>2008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-20"/>
        <c:axId val="1447861696"/>
        <c:axId val="1447862256"/>
      </c:barChart>
      <c:catAx>
        <c:axId val="14478616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7862256"/>
        <c:crosses val="autoZero"/>
        <c:auto val="1"/>
        <c:lblAlgn val="ctr"/>
        <c:lblOffset val="100"/>
        <c:noMultiLvlLbl val="0"/>
      </c:catAx>
      <c:valAx>
        <c:axId val="14478622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78616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charset="-122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cs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1.4</c:v>
                </c:pt>
                <c:pt idx="2">
                  <c:v>2</c:v>
                </c:pt>
                <c:pt idx="3">
                  <c:v>0.7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2005</c:v>
                      </c:pt>
                      <c:pt idx="1">
                        <c:v>2006</c:v>
                      </c:pt>
                      <c:pt idx="2">
                        <c:v>2007</c:v>
                      </c:pt>
                      <c:pt idx="3">
                        <c:v>2008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6"/>
        <c:overlap val="-20"/>
        <c:axId val="1443339648"/>
        <c:axId val="1447859456"/>
      </c:barChart>
      <c:catAx>
        <c:axId val="14433396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7859456"/>
        <c:crosses val="autoZero"/>
        <c:auto val="1"/>
        <c:lblAlgn val="ctr"/>
        <c:lblOffset val="100"/>
        <c:noMultiLvlLbl val="0"/>
      </c:catAx>
      <c:valAx>
        <c:axId val="14478594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33396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charset="-122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cs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2005</c:v>
                      </c:pt>
                      <c:pt idx="1">
                        <c:v>2006</c:v>
                      </c:pt>
                      <c:pt idx="2">
                        <c:v>2007</c:v>
                      </c:pt>
                      <c:pt idx="3">
                        <c:v>2008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-20"/>
        <c:axId val="1443336848"/>
        <c:axId val="1443337408"/>
      </c:barChart>
      <c:catAx>
        <c:axId val="1443336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3337408"/>
        <c:crosses val="autoZero"/>
        <c:auto val="1"/>
        <c:lblAlgn val="ctr"/>
        <c:lblOffset val="100"/>
        <c:noMultiLvlLbl val="0"/>
      </c:catAx>
      <c:valAx>
        <c:axId val="14433374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pPr>
          </a:p>
        </c:txPr>
        <c:crossAx val="14433368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charset="-122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A20C3-3232-4E75-B72E-94D6DE548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F76A8-897C-4AC4-9CF0-FFF3F84C90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2B94E-30FD-496C-B17C-BAE6D66891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.jpe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QD/AppData/Local/Temp/picturecompress_20220326232905/output_1.jp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87325"/>
            <a:ext cx="12192635" cy="723201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635" y="-186690"/>
            <a:ext cx="12192000" cy="7231380"/>
          </a:xfrm>
          <a:prstGeom prst="rect">
            <a:avLst/>
          </a:prstGeom>
          <a:solidFill>
            <a:srgbClr val="1D506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                                                         </a:t>
            </a:r>
            <a:endParaRPr lang="en-US" altLang="zh-CN"/>
          </a:p>
        </p:txBody>
      </p:sp>
      <p:sp>
        <p:nvSpPr>
          <p:cNvPr id="3" name="任意多边形 24"/>
          <p:cNvSpPr/>
          <p:nvPr/>
        </p:nvSpPr>
        <p:spPr>
          <a:xfrm>
            <a:off x="4458533" y="3521075"/>
            <a:ext cx="7669698" cy="7232650"/>
          </a:xfrm>
          <a:custGeom>
            <a:avLst/>
            <a:gdLst>
              <a:gd name="connsiteX0" fmla="*/ 3428999 w 7272409"/>
              <a:gd name="connsiteY0" fmla="*/ 0 h 6858000"/>
              <a:gd name="connsiteX1" fmla="*/ 7272409 w 7272409"/>
              <a:gd name="connsiteY1" fmla="*/ 0 h 6858000"/>
              <a:gd name="connsiteX2" fmla="*/ 7272409 w 7272409"/>
              <a:gd name="connsiteY2" fmla="*/ 6858000 h 6858000"/>
              <a:gd name="connsiteX3" fmla="*/ 3428999 w 7272409"/>
              <a:gd name="connsiteY3" fmla="*/ 6858000 h 6858000"/>
              <a:gd name="connsiteX4" fmla="*/ 0 w 7272409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2409" h="6858000">
                <a:moveTo>
                  <a:pt x="3428999" y="0"/>
                </a:moveTo>
                <a:lnTo>
                  <a:pt x="7272409" y="0"/>
                </a:lnTo>
                <a:lnTo>
                  <a:pt x="7272409" y="6858000"/>
                </a:lnTo>
                <a:lnTo>
                  <a:pt x="3428999" y="6858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0E60A8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任意多边形 10"/>
          <p:cNvSpPr/>
          <p:nvPr/>
        </p:nvSpPr>
        <p:spPr>
          <a:xfrm>
            <a:off x="7102475" y="-1470660"/>
            <a:ext cx="8503920" cy="6908165"/>
          </a:xfrm>
          <a:custGeom>
            <a:avLst/>
            <a:gdLst>
              <a:gd name="connsiteX0" fmla="*/ 3421743 w 7549324"/>
              <a:gd name="connsiteY0" fmla="*/ 0 h 6858000"/>
              <a:gd name="connsiteX1" fmla="*/ 3467540 w 7549324"/>
              <a:gd name="connsiteY1" fmla="*/ 0 h 6858000"/>
              <a:gd name="connsiteX2" fmla="*/ 7549324 w 7549324"/>
              <a:gd name="connsiteY2" fmla="*/ 4081785 h 6858000"/>
              <a:gd name="connsiteX3" fmla="*/ 7549324 w 7549324"/>
              <a:gd name="connsiteY3" fmla="*/ 6858000 h 6858000"/>
              <a:gd name="connsiteX4" fmla="*/ 3436256 w 7549324"/>
              <a:gd name="connsiteY4" fmla="*/ 6858000 h 6858000"/>
              <a:gd name="connsiteX5" fmla="*/ 0 w 7549324"/>
              <a:gd name="connsiteY5" fmla="*/ 34217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324" h="6858000">
                <a:moveTo>
                  <a:pt x="3421743" y="0"/>
                </a:moveTo>
                <a:lnTo>
                  <a:pt x="3467540" y="0"/>
                </a:lnTo>
                <a:lnTo>
                  <a:pt x="7549324" y="4081785"/>
                </a:lnTo>
                <a:lnTo>
                  <a:pt x="7549324" y="6858000"/>
                </a:lnTo>
                <a:lnTo>
                  <a:pt x="3436256" y="6858000"/>
                </a:lnTo>
                <a:lnTo>
                  <a:pt x="0" y="34217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" name="任意多边形 10"/>
          <p:cNvSpPr/>
          <p:nvPr/>
        </p:nvSpPr>
        <p:spPr>
          <a:xfrm>
            <a:off x="3688715" y="137160"/>
            <a:ext cx="8503920" cy="6908165"/>
          </a:xfrm>
          <a:custGeom>
            <a:avLst/>
            <a:gdLst>
              <a:gd name="connsiteX0" fmla="*/ 3421743 w 7549324"/>
              <a:gd name="connsiteY0" fmla="*/ 0 h 6858000"/>
              <a:gd name="connsiteX1" fmla="*/ 3467540 w 7549324"/>
              <a:gd name="connsiteY1" fmla="*/ 0 h 6858000"/>
              <a:gd name="connsiteX2" fmla="*/ 7549324 w 7549324"/>
              <a:gd name="connsiteY2" fmla="*/ 4081785 h 6858000"/>
              <a:gd name="connsiteX3" fmla="*/ 7549324 w 7549324"/>
              <a:gd name="connsiteY3" fmla="*/ 6858000 h 6858000"/>
              <a:gd name="connsiteX4" fmla="*/ 3436256 w 7549324"/>
              <a:gd name="connsiteY4" fmla="*/ 6858000 h 6858000"/>
              <a:gd name="connsiteX5" fmla="*/ 0 w 7549324"/>
              <a:gd name="connsiteY5" fmla="*/ 34217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324" h="6858000">
                <a:moveTo>
                  <a:pt x="3421743" y="0"/>
                </a:moveTo>
                <a:lnTo>
                  <a:pt x="3467540" y="0"/>
                </a:lnTo>
                <a:lnTo>
                  <a:pt x="7549324" y="4081785"/>
                </a:lnTo>
                <a:lnTo>
                  <a:pt x="7549324" y="6858000"/>
                </a:lnTo>
                <a:lnTo>
                  <a:pt x="3436256" y="6858000"/>
                </a:lnTo>
                <a:lnTo>
                  <a:pt x="0" y="3421744"/>
                </a:lnTo>
                <a:close/>
              </a:path>
            </a:pathLst>
          </a:custGeom>
          <a:solidFill>
            <a:srgbClr val="0E60A8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196339" y="3521206"/>
            <a:ext cx="7650814" cy="492016"/>
          </a:xfrm>
          <a:prstGeom prst="parallelogram">
            <a:avLst>
              <a:gd name="adj" fmla="val 9811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26"/>
          <p:cNvSpPr txBox="1"/>
          <p:nvPr/>
        </p:nvSpPr>
        <p:spPr>
          <a:xfrm>
            <a:off x="1650623" y="3583255"/>
            <a:ext cx="2807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pc="316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Beihang University</a:t>
            </a:r>
            <a:endParaRPr lang="en-US" altLang="zh-CN" spc="316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5435600" y="3283585"/>
            <a:ext cx="3653155" cy="109220"/>
          </a:xfrm>
          <a:prstGeom prst="parallelogram">
            <a:avLst>
              <a:gd name="adj" fmla="val 98111"/>
            </a:avLst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96621" y="5981056"/>
            <a:ext cx="5026336" cy="480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zh-CN" altLang="en-US" sz="1265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  <a:cs typeface="Open Sans" panose="020B0606030504020204" pitchFamily="34" charset="0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</a:t>
            </a:r>
            <a:endParaRPr lang="en-US" altLang="zh-CN" sz="1265" dirty="0">
              <a:solidFill>
                <a:schemeClr val="bg1">
                  <a:lumMod val="95000"/>
                </a:schemeClr>
              </a:solidFill>
              <a:latin typeface="Arial" panose="020B0604020202020204"/>
              <a:ea typeface="微软雅黑" panose="020B0503020204020204" charset="-122"/>
              <a:cs typeface="Open Sans" panose="020B0606030504020204" pitchFamily="34" charset="0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1119505" y="4072890"/>
            <a:ext cx="9319895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北京航空航天大学 </a:t>
            </a:r>
            <a:r>
              <a:rPr lang="en-US" altLang="zh-CN" sz="4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PPT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模板</a:t>
            </a:r>
            <a:endParaRPr lang="zh-CN" altLang="en-US" sz="4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文本框 28"/>
          <p:cNvSpPr txBox="1"/>
          <p:nvPr/>
        </p:nvSpPr>
        <p:spPr>
          <a:xfrm>
            <a:off x="9448537" y="5686466"/>
            <a:ext cx="2464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XXXX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汇  报  人： 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XXX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任意多边形 10"/>
          <p:cNvSpPr/>
          <p:nvPr/>
        </p:nvSpPr>
        <p:spPr>
          <a:xfrm rot="10800000">
            <a:off x="-7113270" y="-619125"/>
            <a:ext cx="8503920" cy="6908165"/>
          </a:xfrm>
          <a:custGeom>
            <a:avLst/>
            <a:gdLst>
              <a:gd name="connsiteX0" fmla="*/ 3421743 w 7549324"/>
              <a:gd name="connsiteY0" fmla="*/ 0 h 6858000"/>
              <a:gd name="connsiteX1" fmla="*/ 3467540 w 7549324"/>
              <a:gd name="connsiteY1" fmla="*/ 0 h 6858000"/>
              <a:gd name="connsiteX2" fmla="*/ 7549324 w 7549324"/>
              <a:gd name="connsiteY2" fmla="*/ 4081785 h 6858000"/>
              <a:gd name="connsiteX3" fmla="*/ 7549324 w 7549324"/>
              <a:gd name="connsiteY3" fmla="*/ 6858000 h 6858000"/>
              <a:gd name="connsiteX4" fmla="*/ 3436256 w 7549324"/>
              <a:gd name="connsiteY4" fmla="*/ 6858000 h 6858000"/>
              <a:gd name="connsiteX5" fmla="*/ 0 w 7549324"/>
              <a:gd name="connsiteY5" fmla="*/ 34217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324" h="6858000">
                <a:moveTo>
                  <a:pt x="3421743" y="0"/>
                </a:moveTo>
                <a:lnTo>
                  <a:pt x="3467540" y="0"/>
                </a:lnTo>
                <a:lnTo>
                  <a:pt x="7549324" y="4081785"/>
                </a:lnTo>
                <a:lnTo>
                  <a:pt x="7549324" y="6858000"/>
                </a:lnTo>
                <a:lnTo>
                  <a:pt x="3436256" y="6858000"/>
                </a:lnTo>
                <a:lnTo>
                  <a:pt x="0" y="34217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2" name="图片 1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170" y="137160"/>
            <a:ext cx="3401060" cy="906780"/>
          </a:xfrm>
          <a:prstGeom prst="rect">
            <a:avLst/>
          </a:prstGeom>
        </p:spPr>
      </p:pic>
      <p:sp>
        <p:nvSpPr>
          <p:cNvPr id="25" name="任意多边形 10"/>
          <p:cNvSpPr/>
          <p:nvPr/>
        </p:nvSpPr>
        <p:spPr>
          <a:xfrm rot="10800000">
            <a:off x="-5793105" y="-2588895"/>
            <a:ext cx="8503920" cy="6908165"/>
          </a:xfrm>
          <a:custGeom>
            <a:avLst/>
            <a:gdLst>
              <a:gd name="connsiteX0" fmla="*/ 3421743 w 7549324"/>
              <a:gd name="connsiteY0" fmla="*/ 0 h 6858000"/>
              <a:gd name="connsiteX1" fmla="*/ 3467540 w 7549324"/>
              <a:gd name="connsiteY1" fmla="*/ 0 h 6858000"/>
              <a:gd name="connsiteX2" fmla="*/ 7549324 w 7549324"/>
              <a:gd name="connsiteY2" fmla="*/ 4081785 h 6858000"/>
              <a:gd name="connsiteX3" fmla="*/ 7549324 w 7549324"/>
              <a:gd name="connsiteY3" fmla="*/ 6858000 h 6858000"/>
              <a:gd name="connsiteX4" fmla="*/ 3436256 w 7549324"/>
              <a:gd name="connsiteY4" fmla="*/ 6858000 h 6858000"/>
              <a:gd name="connsiteX5" fmla="*/ 0 w 7549324"/>
              <a:gd name="connsiteY5" fmla="*/ 34217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324" h="6858000">
                <a:moveTo>
                  <a:pt x="3421743" y="0"/>
                </a:moveTo>
                <a:lnTo>
                  <a:pt x="3467540" y="0"/>
                </a:lnTo>
                <a:lnTo>
                  <a:pt x="7549324" y="4081785"/>
                </a:lnTo>
                <a:lnTo>
                  <a:pt x="7549324" y="6858000"/>
                </a:lnTo>
                <a:lnTo>
                  <a:pt x="3436256" y="6858000"/>
                </a:lnTo>
                <a:lnTo>
                  <a:pt x="0" y="3421744"/>
                </a:lnTo>
                <a:close/>
              </a:path>
            </a:pathLst>
          </a:custGeom>
          <a:solidFill>
            <a:srgbClr val="0E6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41B6B7926F6022CA41BB01B725_26554E9E_3A7FE"/>
          <p:cNvPicPr>
            <a:picLocks noChangeAspect="1"/>
          </p:cNvPicPr>
          <p:nvPr/>
        </p:nvPicPr>
        <p:blipFill>
          <a:blip r:embed="rId1"/>
          <a:srcRect l="1005" t="2207" b="14168"/>
          <a:stretch>
            <a:fillRect/>
          </a:stretch>
        </p:blipFill>
        <p:spPr>
          <a:xfrm>
            <a:off x="-1905" y="-6985"/>
            <a:ext cx="12193270" cy="685863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-1905" y="0"/>
            <a:ext cx="12193270" cy="6858000"/>
          </a:xfrm>
          <a:prstGeom prst="rect">
            <a:avLst/>
          </a:prstGeom>
          <a:gradFill>
            <a:gsLst>
              <a:gs pos="0">
                <a:srgbClr val="0E60A8">
                  <a:alpha val="36000"/>
                </a:srgbClr>
              </a:gs>
              <a:gs pos="86000">
                <a:srgbClr val="0E60A8">
                  <a:alpha val="9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162050" y="-548640"/>
            <a:ext cx="4135120" cy="4298950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9610090" y="4677410"/>
            <a:ext cx="4135120" cy="429895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10919460" y="-367665"/>
            <a:ext cx="2009775" cy="2089785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222018" y="1004293"/>
            <a:ext cx="9850843" cy="5320665"/>
            <a:chOff x="2320997" y="2337793"/>
            <a:chExt cx="6911595" cy="3733110"/>
          </a:xfrm>
        </p:grpSpPr>
        <p:sp>
          <p:nvSpPr>
            <p:cNvPr id="7" name="矩形 6"/>
            <p:cNvSpPr/>
            <p:nvPr/>
          </p:nvSpPr>
          <p:spPr>
            <a:xfrm>
              <a:off x="2320997" y="2397049"/>
              <a:ext cx="6839803" cy="36738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815356" y="2337793"/>
              <a:ext cx="1417236" cy="1360008"/>
              <a:chOff x="8876147" y="3192042"/>
              <a:chExt cx="1889647" cy="1813344"/>
            </a:xfrm>
          </p:grpSpPr>
          <p:sp>
            <p:nvSpPr>
              <p:cNvPr id="9" name="任意多边形 11"/>
              <p:cNvSpPr/>
              <p:nvPr/>
            </p:nvSpPr>
            <p:spPr>
              <a:xfrm>
                <a:off x="10622170" y="4830722"/>
                <a:ext cx="136506" cy="174664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任意多边形 13"/>
              <p:cNvSpPr/>
              <p:nvPr/>
            </p:nvSpPr>
            <p:spPr>
              <a:xfrm>
                <a:off x="8876147" y="3192042"/>
                <a:ext cx="152380" cy="95271"/>
              </a:xfrm>
              <a:custGeom>
                <a:avLst/>
                <a:gdLst>
                  <a:gd name="connsiteX0" fmla="*/ 19050 w 114300"/>
                  <a:gd name="connsiteY0" fmla="*/ 0 h 71437"/>
                  <a:gd name="connsiteX1" fmla="*/ 0 w 114300"/>
                  <a:gd name="connsiteY1" fmla="*/ 71437 h 71437"/>
                  <a:gd name="connsiteX2" fmla="*/ 114300 w 114300"/>
                  <a:gd name="connsiteY2" fmla="*/ 71437 h 71437"/>
                  <a:gd name="connsiteX3" fmla="*/ 19050 w 114300"/>
                  <a:gd name="connsiteY3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71437">
                    <a:moveTo>
                      <a:pt x="19050" y="0"/>
                    </a:moveTo>
                    <a:lnTo>
                      <a:pt x="0" y="71437"/>
                    </a:lnTo>
                    <a:lnTo>
                      <a:pt x="114300" y="71437"/>
                    </a:lnTo>
                    <a:lnTo>
                      <a:pt x="19050" y="0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903430" y="3192042"/>
                <a:ext cx="1862364" cy="1812286"/>
                <a:chOff x="6950444" y="2300288"/>
                <a:chExt cx="1396955" cy="1358900"/>
              </a:xfrm>
              <a:solidFill>
                <a:srgbClr val="92D050"/>
              </a:solidFill>
            </p:grpSpPr>
            <p:sp>
              <p:nvSpPr>
                <p:cNvPr id="12" name="任意多边形 16"/>
                <p:cNvSpPr/>
                <p:nvPr/>
              </p:nvSpPr>
              <p:spPr>
                <a:xfrm>
                  <a:off x="6950444" y="2300288"/>
                  <a:ext cx="1396955" cy="1358900"/>
                </a:xfrm>
                <a:custGeom>
                  <a:avLst/>
                  <a:gdLst>
                    <a:gd name="connsiteX0" fmla="*/ 0 w 1319348"/>
                    <a:gd name="connsiteY0" fmla="*/ 0 h 1293223"/>
                    <a:gd name="connsiteX1" fmla="*/ 1319348 w 1319348"/>
                    <a:gd name="connsiteY1" fmla="*/ 1293223 h 1293223"/>
                    <a:gd name="connsiteX2" fmla="*/ 1319348 w 1319348"/>
                    <a:gd name="connsiteY2" fmla="*/ 391886 h 1293223"/>
                    <a:gd name="connsiteX3" fmla="*/ 927463 w 1319348"/>
                    <a:gd name="connsiteY3" fmla="*/ 13063 h 1293223"/>
                    <a:gd name="connsiteX4" fmla="*/ 0 w 1319348"/>
                    <a:gd name="connsiteY4" fmla="*/ 0 h 1293223"/>
                    <a:gd name="connsiteX0-1" fmla="*/ 0 w 1319348"/>
                    <a:gd name="connsiteY0-2" fmla="*/ 5987 h 1299210"/>
                    <a:gd name="connsiteX1-3" fmla="*/ 1319348 w 1319348"/>
                    <a:gd name="connsiteY1-4" fmla="*/ 1299210 h 1299210"/>
                    <a:gd name="connsiteX2-5" fmla="*/ 1319348 w 1319348"/>
                    <a:gd name="connsiteY2-6" fmla="*/ 397873 h 1299210"/>
                    <a:gd name="connsiteX3-7" fmla="*/ 908413 w 1319348"/>
                    <a:gd name="connsiteY3-8" fmla="*/ 0 h 1299210"/>
                    <a:gd name="connsiteX4-9" fmla="*/ 0 w 1319348"/>
                    <a:gd name="connsiteY4-10" fmla="*/ 5987 h 1299210"/>
                    <a:gd name="connsiteX0-11" fmla="*/ 0 w 1333635"/>
                    <a:gd name="connsiteY0-12" fmla="*/ 1225 h 1299210"/>
                    <a:gd name="connsiteX1-13" fmla="*/ 1333635 w 1333635"/>
                    <a:gd name="connsiteY1-14" fmla="*/ 1299210 h 1299210"/>
                    <a:gd name="connsiteX2-15" fmla="*/ 1333635 w 1333635"/>
                    <a:gd name="connsiteY2-16" fmla="*/ 397873 h 1299210"/>
                    <a:gd name="connsiteX3-17" fmla="*/ 922700 w 1333635"/>
                    <a:gd name="connsiteY3-18" fmla="*/ 0 h 1299210"/>
                    <a:gd name="connsiteX4-19" fmla="*/ 0 w 1333635"/>
                    <a:gd name="connsiteY4-20" fmla="*/ 1225 h 129921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33635" h="1299210">
                      <a:moveTo>
                        <a:pt x="0" y="1225"/>
                      </a:moveTo>
                      <a:lnTo>
                        <a:pt x="1333635" y="1299210"/>
                      </a:lnTo>
                      <a:lnTo>
                        <a:pt x="1333635" y="397873"/>
                      </a:lnTo>
                      <a:lnTo>
                        <a:pt x="922700" y="0"/>
                      </a:lnTo>
                      <a:lnTo>
                        <a:pt x="0" y="1225"/>
                      </a:lnTo>
                      <a:close/>
                    </a:path>
                  </a:pathLst>
                </a:custGeom>
                <a:solidFill>
                  <a:srgbClr val="0E6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44455"/>
                    </a:solidFill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2637414">
                  <a:off x="7653273" y="2625092"/>
                  <a:ext cx="489536" cy="28066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chemeClr val="bg1"/>
                      </a:solidFill>
                      <a:ea typeface="Open Sans" panose="020B0606030504020204" pitchFamily="34" charset="0"/>
                      <a:cs typeface="Open Sans" panose="020B0606030504020204" pitchFamily="34" charset="0"/>
                    </a:rPr>
                    <a:t>标题</a:t>
                  </a:r>
                  <a:endParaRPr lang="zh-CN" altLang="en-US" sz="2000" b="1" dirty="0">
                    <a:solidFill>
                      <a:schemeClr val="bg1"/>
                    </a:solidFill>
                    <a:ea typeface="微软雅黑" panose="020B0503020204020204" charset="-122"/>
                  </a:endParaRPr>
                </a:p>
              </p:txBody>
            </p:sp>
          </p:grpSp>
        </p:grpSp>
      </p:grpSp>
      <p:pic>
        <p:nvPicPr>
          <p:cNvPr id="35" name="图片 34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40" y="114935"/>
            <a:ext cx="3401060" cy="90614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278185" y="2755927"/>
            <a:ext cx="7635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ea typeface="微软雅黑 Light" panose="020B0502040204020203" pitchFamily="34" charset="-122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78183" y="4415831"/>
            <a:ext cx="7635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ea typeface="微软雅黑 Light" panose="020B0502040204020203" pitchFamily="34" charset="-122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7" name="标题1"/>
          <p:cNvSpPr>
            <a:spLocks noChangeArrowheads="1"/>
          </p:cNvSpPr>
          <p:nvPr/>
        </p:nvSpPr>
        <p:spPr bwMode="gray">
          <a:xfrm>
            <a:off x="1440180" y="1250950"/>
            <a:ext cx="2311400" cy="700405"/>
          </a:xfrm>
          <a:prstGeom prst="roundRect">
            <a:avLst>
              <a:gd name="adj" fmla="val 11921"/>
            </a:avLst>
          </a:prstGeom>
          <a:solidFill>
            <a:srgbClr val="0E60A8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212176CBB72D2C428B757EB5B6_5EAE7327_5FDF7"/>
          <p:cNvPicPr>
            <a:picLocks noChangeAspect="1"/>
          </p:cNvPicPr>
          <p:nvPr/>
        </p:nvPicPr>
        <p:blipFill>
          <a:blip r:embed="rId1">
            <a:grayscl/>
          </a:blip>
          <a:srcRect l="2465" t="22167"/>
          <a:stretch>
            <a:fillRect/>
          </a:stretch>
        </p:blipFill>
        <p:spPr>
          <a:xfrm>
            <a:off x="-14605" y="1905"/>
            <a:ext cx="12816205" cy="685609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-635" y="0"/>
            <a:ext cx="12802235" cy="6913245"/>
          </a:xfrm>
          <a:prstGeom prst="rect">
            <a:avLst/>
          </a:prstGeom>
          <a:solidFill>
            <a:srgbClr val="0E60A8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797621" y="2675881"/>
            <a:ext cx="8729879" cy="2141291"/>
          </a:xfrm>
          <a:prstGeom prst="parallelogram">
            <a:avLst/>
          </a:pr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261797" y="2414431"/>
            <a:ext cx="8729879" cy="2141291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平行四边形 9"/>
          <p:cNvSpPr/>
          <p:nvPr/>
        </p:nvSpPr>
        <p:spPr>
          <a:xfrm>
            <a:off x="434544" y="1951780"/>
            <a:ext cx="3168352" cy="187220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44341" y="2719376"/>
            <a:ext cx="1530481" cy="15304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16140" y="3034541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5400" b="1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55963" y="3034899"/>
            <a:ext cx="5184576" cy="68389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5963" y="3904223"/>
            <a:ext cx="35517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369668A4EA4BBE00DCD84198D4F_58C91C34_606B8"/>
          <p:cNvPicPr>
            <a:picLocks noChangeAspect="1"/>
          </p:cNvPicPr>
          <p:nvPr/>
        </p:nvPicPr>
        <p:blipFill>
          <a:blip r:embed="rId4"/>
          <a:srcRect t="4894" b="10604"/>
          <a:stretch>
            <a:fillRect/>
          </a:stretch>
        </p:blipFill>
        <p:spPr>
          <a:xfrm>
            <a:off x="-1905" y="-46990"/>
            <a:ext cx="12193270" cy="690753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-1905" y="0"/>
            <a:ext cx="12193270" cy="6858000"/>
          </a:xfrm>
          <a:prstGeom prst="rect">
            <a:avLst/>
          </a:prstGeom>
          <a:gradFill>
            <a:gsLst>
              <a:gs pos="0">
                <a:srgbClr val="0E60A8">
                  <a:alpha val="36000"/>
                </a:srgbClr>
              </a:gs>
              <a:gs pos="86000">
                <a:srgbClr val="0E60A8">
                  <a:alpha val="9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220748" y="936348"/>
            <a:ext cx="9843238" cy="5320665"/>
            <a:chOff x="2320997" y="2337793"/>
            <a:chExt cx="6906259" cy="3733110"/>
          </a:xfrm>
        </p:grpSpPr>
        <p:sp>
          <p:nvSpPr>
            <p:cNvPr id="7" name="矩形 6"/>
            <p:cNvSpPr/>
            <p:nvPr/>
          </p:nvSpPr>
          <p:spPr>
            <a:xfrm>
              <a:off x="2320997" y="2397049"/>
              <a:ext cx="6839803" cy="36738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815358" y="2337793"/>
              <a:ext cx="1411898" cy="1360008"/>
              <a:chOff x="8876147" y="3192042"/>
              <a:chExt cx="1882529" cy="1813344"/>
            </a:xfrm>
          </p:grpSpPr>
          <p:sp>
            <p:nvSpPr>
              <p:cNvPr id="9" name="任意多边形 11"/>
              <p:cNvSpPr/>
              <p:nvPr/>
            </p:nvSpPr>
            <p:spPr>
              <a:xfrm>
                <a:off x="10622170" y="4830722"/>
                <a:ext cx="136506" cy="174664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任意多边形 13"/>
              <p:cNvSpPr/>
              <p:nvPr/>
            </p:nvSpPr>
            <p:spPr>
              <a:xfrm>
                <a:off x="8876147" y="3192042"/>
                <a:ext cx="152380" cy="95271"/>
              </a:xfrm>
              <a:custGeom>
                <a:avLst/>
                <a:gdLst>
                  <a:gd name="connsiteX0" fmla="*/ 19050 w 114300"/>
                  <a:gd name="connsiteY0" fmla="*/ 0 h 71437"/>
                  <a:gd name="connsiteX1" fmla="*/ 0 w 114300"/>
                  <a:gd name="connsiteY1" fmla="*/ 71437 h 71437"/>
                  <a:gd name="connsiteX2" fmla="*/ 114300 w 114300"/>
                  <a:gd name="connsiteY2" fmla="*/ 71437 h 71437"/>
                  <a:gd name="connsiteX3" fmla="*/ 19050 w 114300"/>
                  <a:gd name="connsiteY3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71437">
                    <a:moveTo>
                      <a:pt x="19050" y="0"/>
                    </a:moveTo>
                    <a:lnTo>
                      <a:pt x="0" y="71437"/>
                    </a:lnTo>
                    <a:lnTo>
                      <a:pt x="114300" y="71437"/>
                    </a:lnTo>
                    <a:lnTo>
                      <a:pt x="19050" y="0"/>
                    </a:lnTo>
                    <a:close/>
                  </a:path>
                </a:pathLst>
              </a:custGeom>
              <a:solidFill>
                <a:srgbClr val="44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8896299" y="3192042"/>
                <a:ext cx="1862363" cy="1812286"/>
                <a:chOff x="6945097" y="2300288"/>
                <a:chExt cx="1396955" cy="1358900"/>
              </a:xfrm>
              <a:solidFill>
                <a:srgbClr val="92D050"/>
              </a:solidFill>
            </p:grpSpPr>
            <p:sp>
              <p:nvSpPr>
                <p:cNvPr id="6" name="任意多边形 16"/>
                <p:cNvSpPr/>
                <p:nvPr/>
              </p:nvSpPr>
              <p:spPr>
                <a:xfrm>
                  <a:off x="6945097" y="2300288"/>
                  <a:ext cx="1396955" cy="1358900"/>
                </a:xfrm>
                <a:custGeom>
                  <a:avLst/>
                  <a:gdLst>
                    <a:gd name="connsiteX0" fmla="*/ 0 w 1319348"/>
                    <a:gd name="connsiteY0" fmla="*/ 0 h 1293223"/>
                    <a:gd name="connsiteX1" fmla="*/ 1319348 w 1319348"/>
                    <a:gd name="connsiteY1" fmla="*/ 1293223 h 1293223"/>
                    <a:gd name="connsiteX2" fmla="*/ 1319348 w 1319348"/>
                    <a:gd name="connsiteY2" fmla="*/ 391886 h 1293223"/>
                    <a:gd name="connsiteX3" fmla="*/ 927463 w 1319348"/>
                    <a:gd name="connsiteY3" fmla="*/ 13063 h 1293223"/>
                    <a:gd name="connsiteX4" fmla="*/ 0 w 1319348"/>
                    <a:gd name="connsiteY4" fmla="*/ 0 h 1293223"/>
                    <a:gd name="connsiteX0-1" fmla="*/ 0 w 1319348"/>
                    <a:gd name="connsiteY0-2" fmla="*/ 5987 h 1299210"/>
                    <a:gd name="connsiteX1-3" fmla="*/ 1319348 w 1319348"/>
                    <a:gd name="connsiteY1-4" fmla="*/ 1299210 h 1299210"/>
                    <a:gd name="connsiteX2-5" fmla="*/ 1319348 w 1319348"/>
                    <a:gd name="connsiteY2-6" fmla="*/ 397873 h 1299210"/>
                    <a:gd name="connsiteX3-7" fmla="*/ 908413 w 1319348"/>
                    <a:gd name="connsiteY3-8" fmla="*/ 0 h 1299210"/>
                    <a:gd name="connsiteX4-9" fmla="*/ 0 w 1319348"/>
                    <a:gd name="connsiteY4-10" fmla="*/ 5987 h 1299210"/>
                    <a:gd name="connsiteX0-11" fmla="*/ 0 w 1333635"/>
                    <a:gd name="connsiteY0-12" fmla="*/ 1225 h 1299210"/>
                    <a:gd name="connsiteX1-13" fmla="*/ 1333635 w 1333635"/>
                    <a:gd name="connsiteY1-14" fmla="*/ 1299210 h 1299210"/>
                    <a:gd name="connsiteX2-15" fmla="*/ 1333635 w 1333635"/>
                    <a:gd name="connsiteY2-16" fmla="*/ 397873 h 1299210"/>
                    <a:gd name="connsiteX3-17" fmla="*/ 922700 w 1333635"/>
                    <a:gd name="connsiteY3-18" fmla="*/ 0 h 1299210"/>
                    <a:gd name="connsiteX4-19" fmla="*/ 0 w 1333635"/>
                    <a:gd name="connsiteY4-20" fmla="*/ 1225 h 129921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33635" h="1299210">
                      <a:moveTo>
                        <a:pt x="0" y="1225"/>
                      </a:moveTo>
                      <a:lnTo>
                        <a:pt x="1333635" y="1299210"/>
                      </a:lnTo>
                      <a:lnTo>
                        <a:pt x="1333635" y="397873"/>
                      </a:lnTo>
                      <a:lnTo>
                        <a:pt x="922700" y="0"/>
                      </a:lnTo>
                      <a:lnTo>
                        <a:pt x="0" y="1225"/>
                      </a:lnTo>
                      <a:close/>
                    </a:path>
                  </a:pathLst>
                </a:custGeom>
                <a:solidFill>
                  <a:srgbClr val="0E6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44455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 rot="2637414">
                  <a:off x="7653275" y="2625092"/>
                  <a:ext cx="489536" cy="28066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chemeClr val="bg1"/>
                      </a:solidFill>
                      <a:ea typeface="Open Sans" panose="020B0606030504020204" pitchFamily="34" charset="0"/>
                      <a:cs typeface="Open Sans" panose="020B0606030504020204" pitchFamily="34" charset="0"/>
                    </a:rPr>
                    <a:t>标题</a:t>
                  </a:r>
                  <a:endParaRPr lang="zh-CN" altLang="en-US" sz="2000" b="1" dirty="0">
                    <a:solidFill>
                      <a:schemeClr val="bg1"/>
                    </a:solidFill>
                    <a:ea typeface="微软雅黑" panose="020B0503020204020204" charset="-122"/>
                  </a:endParaRPr>
                </a:p>
              </p:txBody>
            </p:sp>
          </p:grpSp>
        </p:grpSp>
      </p:grpSp>
      <p:graphicFrame>
        <p:nvGraphicFramePr>
          <p:cNvPr id="13" name="Chart 8"/>
          <p:cNvGraphicFramePr/>
          <p:nvPr/>
        </p:nvGraphicFramePr>
        <p:xfrm>
          <a:off x="1420850" y="1606506"/>
          <a:ext cx="1906092" cy="3644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Chart 6"/>
          <p:cNvGraphicFramePr/>
          <p:nvPr/>
        </p:nvGraphicFramePr>
        <p:xfrm>
          <a:off x="3525970" y="1606506"/>
          <a:ext cx="1906092" cy="3644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4"/>
          <p:cNvGraphicFramePr/>
          <p:nvPr/>
        </p:nvGraphicFramePr>
        <p:xfrm>
          <a:off x="5631089" y="1606506"/>
          <a:ext cx="1906092" cy="3644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标题 9"/>
          <p:cNvSpPr txBox="1"/>
          <p:nvPr/>
        </p:nvSpPr>
        <p:spPr>
          <a:xfrm>
            <a:off x="1870710" y="5251450"/>
            <a:ext cx="100520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标题 9"/>
          <p:cNvSpPr txBox="1"/>
          <p:nvPr/>
        </p:nvSpPr>
        <p:spPr>
          <a:xfrm>
            <a:off x="3976370" y="5251450"/>
            <a:ext cx="100520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标题 9"/>
          <p:cNvSpPr txBox="1"/>
          <p:nvPr/>
        </p:nvSpPr>
        <p:spPr>
          <a:xfrm>
            <a:off x="6082030" y="5251450"/>
            <a:ext cx="100520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187055" y="2430781"/>
            <a:ext cx="2336800" cy="1302928"/>
            <a:chOff x="617252" y="4341779"/>
            <a:chExt cx="2336848" cy="1303089"/>
          </a:xfrm>
        </p:grpSpPr>
        <p:sp>
          <p:nvSpPr>
            <p:cNvPr id="24" name="标题 9"/>
            <p:cNvSpPr txBox="1"/>
            <p:nvPr/>
          </p:nvSpPr>
          <p:spPr>
            <a:xfrm>
              <a:off x="1282973" y="4341779"/>
              <a:ext cx="1005403" cy="31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400" kern="120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17252" y="4656270"/>
              <a:ext cx="2336848" cy="98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点击添加相关标题文字，点击添加相关标题文字，点击添加相关标题文字，点击添加相关标题文字，点击添加相关标题文字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192770" y="3972561"/>
            <a:ext cx="2336800" cy="1302928"/>
            <a:chOff x="617252" y="4341779"/>
            <a:chExt cx="2336848" cy="1303089"/>
          </a:xfrm>
        </p:grpSpPr>
        <p:sp>
          <p:nvSpPr>
            <p:cNvPr id="27" name="标题 9"/>
            <p:cNvSpPr txBox="1"/>
            <p:nvPr/>
          </p:nvSpPr>
          <p:spPr>
            <a:xfrm>
              <a:off x="1282973" y="4341779"/>
              <a:ext cx="1005403" cy="31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400" kern="120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17252" y="4656270"/>
              <a:ext cx="2336848" cy="98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点击添加相关标题文字，点击添加相关标题文字，点击添加相关标题文字，点击添加相关标题文字，点击添加相关标题文字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标题1"/>
          <p:cNvSpPr>
            <a:spLocks noChangeArrowheads="1"/>
          </p:cNvSpPr>
          <p:nvPr/>
        </p:nvSpPr>
        <p:spPr bwMode="gray">
          <a:xfrm>
            <a:off x="1335405" y="1136015"/>
            <a:ext cx="2311400" cy="700405"/>
          </a:xfrm>
          <a:prstGeom prst="roundRect">
            <a:avLst>
              <a:gd name="adj" fmla="val 11921"/>
            </a:avLst>
          </a:prstGeom>
          <a:solidFill>
            <a:srgbClr val="0E60A8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5" name="图片 34" descr="附件：北京航空航天大学标志组合汇总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740" y="114935"/>
            <a:ext cx="3401060" cy="906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Graphic spid="13" grpId="0">
        <p:bldAsOne/>
      </p:bldGraphic>
      <p:bldGraphic spid="12" grpId="0">
        <p:bldAsOne/>
      </p:bldGraphic>
      <p:bldGraphic spid="1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212176CBB72D2C428B757EB5B6_5EAE7327_5FDF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grayscl/>
          </a:blip>
          <a:srcRect l="2465" t="22167" r="4596"/>
          <a:stretch>
            <a:fillRect/>
          </a:stretch>
        </p:blipFill>
        <p:spPr>
          <a:xfrm>
            <a:off x="-14605" y="1905"/>
            <a:ext cx="12212320" cy="68560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4605" y="0"/>
            <a:ext cx="12205970" cy="6858000"/>
          </a:xfrm>
          <a:prstGeom prst="rect">
            <a:avLst/>
          </a:prstGeom>
          <a:gradFill>
            <a:gsLst>
              <a:gs pos="0">
                <a:srgbClr val="0E60A8">
                  <a:alpha val="36000"/>
                </a:srgbClr>
              </a:gs>
              <a:gs pos="86000">
                <a:srgbClr val="0E60A8">
                  <a:alpha val="9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035621" y="2614921"/>
            <a:ext cx="8729879" cy="2141291"/>
          </a:xfrm>
          <a:prstGeom prst="parallelogram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66420" y="3131558"/>
            <a:ext cx="4524346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感谢观看！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8978265" y="4060825"/>
            <a:ext cx="1913890" cy="885825"/>
          </a:xfrm>
          <a:prstGeom prst="parallelogram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email">
            <a:duotone>
              <a:prstClr val="black"/>
              <a:srgbClr val="3BFB7B">
                <a:tint val="45000"/>
                <a:satMod val="400000"/>
              </a:srgbClr>
            </a:duotone>
            <a:grayscl/>
          </a:blip>
          <a:srcRect b="49558"/>
          <a:stretch>
            <a:fillRect/>
          </a:stretch>
        </p:blipFill>
        <p:spPr>
          <a:xfrm>
            <a:off x="3425841" y="482148"/>
            <a:ext cx="6018748" cy="2510987"/>
          </a:xfrm>
          <a:prstGeom prst="rect">
            <a:avLst/>
          </a:prstGeom>
          <a:noFill/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4" cstate="email">
            <a:duotone>
              <a:prstClr val="black"/>
              <a:srgbClr val="3BFB7B">
                <a:tint val="45000"/>
                <a:satMod val="400000"/>
              </a:srgbClr>
            </a:duotone>
            <a:grayscl/>
          </a:blip>
          <a:srcRect t="72787"/>
          <a:stretch>
            <a:fillRect/>
          </a:stretch>
        </p:blipFill>
        <p:spPr>
          <a:xfrm>
            <a:off x="3391379" y="4060997"/>
            <a:ext cx="6018748" cy="1354655"/>
          </a:xfrm>
          <a:prstGeom prst="rect">
            <a:avLst/>
          </a:prstGeom>
        </p:spPr>
      </p:pic>
      <p:pic>
        <p:nvPicPr>
          <p:cNvPr id="35" name="图片 34" descr="附件：北京航空航天大学标志组合汇总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740" y="114935"/>
            <a:ext cx="3401060" cy="906145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2122170" y="2500630"/>
            <a:ext cx="1913890" cy="885825"/>
          </a:xfrm>
          <a:prstGeom prst="parallelogram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6054" y="5518449"/>
            <a:ext cx="3796978" cy="10120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QD/AppData/Local/Temp/picturecompress_20220326234816/output_1.jpgoutput_1"/>
          <p:cNvPicPr>
            <a:picLocks noChangeAspect="1"/>
          </p:cNvPicPr>
          <p:nvPr/>
        </p:nvPicPr>
        <p:blipFill>
          <a:blip r:embed="rId1">
            <a:grayscl/>
          </a:blip>
          <a:srcRect t="10970"/>
          <a:stretch>
            <a:fillRect/>
          </a:stretch>
        </p:blipFill>
        <p:spPr>
          <a:xfrm>
            <a:off x="0" y="-145415"/>
            <a:ext cx="12191365" cy="700341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635" y="-145415"/>
            <a:ext cx="12192000" cy="7003415"/>
          </a:xfrm>
          <a:prstGeom prst="rect">
            <a:avLst/>
          </a:prstGeom>
          <a:solidFill>
            <a:srgbClr val="0E60A8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                                                         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381635" y="3028950"/>
            <a:ext cx="2494915" cy="2851150"/>
          </a:xfrm>
          <a:prstGeom prst="rect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3359785" y="3028315"/>
            <a:ext cx="2494915" cy="2851785"/>
          </a:xfrm>
          <a:prstGeom prst="rect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347460" y="3028315"/>
            <a:ext cx="2494915" cy="2851785"/>
          </a:xfrm>
          <a:prstGeom prst="rect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9325610" y="3028315"/>
            <a:ext cx="2494915" cy="2851785"/>
          </a:xfrm>
          <a:prstGeom prst="rect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3667859" y="1310631"/>
            <a:ext cx="4903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在此输入标题文本</a:t>
            </a:r>
            <a:endParaRPr lang="zh-CN" altLang="en-US" sz="40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5664200" y="1310783"/>
            <a:ext cx="91122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1016000" y="3619500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输入标题文本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003675" y="3608070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输入标题文本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981825" y="3608070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输入标题文本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959975" y="3607435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输入标题文本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87705" y="4550410"/>
            <a:ext cx="19570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665855" y="4525645"/>
            <a:ext cx="19570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653530" y="4525645"/>
            <a:ext cx="19570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r>
              <a:rPr lang="zh-CN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631680" y="4525645"/>
            <a:ext cx="19570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40" y="114935"/>
            <a:ext cx="3401060" cy="906145"/>
          </a:xfrm>
          <a:prstGeom prst="rect">
            <a:avLst/>
          </a:prstGeom>
        </p:spPr>
      </p:pic>
      <p:sp>
        <p:nvSpPr>
          <p:cNvPr id="7" name="剪去同侧角的矩形 6"/>
          <p:cNvSpPr/>
          <p:nvPr/>
        </p:nvSpPr>
        <p:spPr>
          <a:xfrm>
            <a:off x="373380" y="2515235"/>
            <a:ext cx="2502535" cy="513715"/>
          </a:xfrm>
          <a:prstGeom prst="snip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剪去同侧角的矩形 7"/>
          <p:cNvSpPr/>
          <p:nvPr/>
        </p:nvSpPr>
        <p:spPr>
          <a:xfrm>
            <a:off x="3361055" y="2516505"/>
            <a:ext cx="2502535" cy="513715"/>
          </a:xfrm>
          <a:prstGeom prst="snip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剪去同侧角的矩形 9"/>
          <p:cNvSpPr/>
          <p:nvPr/>
        </p:nvSpPr>
        <p:spPr>
          <a:xfrm>
            <a:off x="6339205" y="2516505"/>
            <a:ext cx="2502535" cy="513715"/>
          </a:xfrm>
          <a:prstGeom prst="snip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剪去同侧角的矩形 11"/>
          <p:cNvSpPr/>
          <p:nvPr/>
        </p:nvSpPr>
        <p:spPr>
          <a:xfrm>
            <a:off x="9317355" y="2516505"/>
            <a:ext cx="2502535" cy="513715"/>
          </a:xfrm>
          <a:prstGeom prst="snip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73380" y="2456180"/>
            <a:ext cx="666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0E60A8"/>
                </a:solidFill>
                <a:latin typeface="汉仪粗黑简" panose="02010600000101010101" charset="-122"/>
                <a:ea typeface="汉仪粗黑简" panose="02010600000101010101" charset="-122"/>
              </a:rPr>
              <a:t>1</a:t>
            </a:r>
            <a:endParaRPr lang="en-US" altLang="zh-CN" sz="5400">
              <a:solidFill>
                <a:srgbClr val="0E60A8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51530" y="2456180"/>
            <a:ext cx="666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0E60A8"/>
                </a:solidFill>
                <a:latin typeface="汉仪粗黑简" panose="02010600000101010101" charset="-122"/>
                <a:ea typeface="汉仪粗黑简" panose="02010600000101010101" charset="-122"/>
              </a:rPr>
              <a:t>2</a:t>
            </a:r>
            <a:endParaRPr lang="en-US" altLang="zh-CN" sz="5400">
              <a:solidFill>
                <a:srgbClr val="0E60A8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39205" y="2456180"/>
            <a:ext cx="666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0E60A8"/>
                </a:solidFill>
                <a:latin typeface="汉仪粗黑简" panose="02010600000101010101" charset="-122"/>
                <a:ea typeface="汉仪粗黑简" panose="02010600000101010101" charset="-122"/>
              </a:rPr>
              <a:t>3</a:t>
            </a:r>
            <a:endParaRPr lang="en-US" altLang="zh-CN" sz="5400">
              <a:solidFill>
                <a:srgbClr val="0E60A8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17355" y="2456180"/>
            <a:ext cx="666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0E60A8"/>
                </a:solidFill>
                <a:latin typeface="汉仪粗黑简" panose="02010600000101010101" charset="-122"/>
                <a:ea typeface="汉仪粗黑简" panose="02010600000101010101" charset="-122"/>
              </a:rPr>
              <a:t>4</a:t>
            </a:r>
            <a:endParaRPr lang="en-US" altLang="zh-CN" sz="5400">
              <a:solidFill>
                <a:srgbClr val="0E60A8"/>
              </a:solidFill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212176CBB72D2C428B757EB5B6_5EAE7327_5FDF7"/>
          <p:cNvPicPr>
            <a:picLocks noChangeAspect="1"/>
          </p:cNvPicPr>
          <p:nvPr/>
        </p:nvPicPr>
        <p:blipFill>
          <a:blip r:embed="rId1">
            <a:grayscl/>
          </a:blip>
          <a:srcRect l="2465" t="22167"/>
          <a:stretch>
            <a:fillRect/>
          </a:stretch>
        </p:blipFill>
        <p:spPr>
          <a:xfrm>
            <a:off x="-14605" y="1905"/>
            <a:ext cx="12816205" cy="685609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-635" y="0"/>
            <a:ext cx="12802235" cy="6913245"/>
          </a:xfrm>
          <a:prstGeom prst="rect">
            <a:avLst/>
          </a:prstGeom>
          <a:solidFill>
            <a:srgbClr val="0E60A8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797621" y="2675881"/>
            <a:ext cx="8729879" cy="2141291"/>
          </a:xfrm>
          <a:prstGeom prst="parallelogram">
            <a:avLst/>
          </a:pr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261797" y="2414431"/>
            <a:ext cx="8729879" cy="2141291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平行四边形 9"/>
          <p:cNvSpPr/>
          <p:nvPr/>
        </p:nvSpPr>
        <p:spPr>
          <a:xfrm>
            <a:off x="434544" y="1951780"/>
            <a:ext cx="3168352" cy="187220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44341" y="2719376"/>
            <a:ext cx="1530481" cy="15304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16140" y="3034541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5400" b="1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55963" y="3034899"/>
            <a:ext cx="5184576" cy="68389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5963" y="3904223"/>
            <a:ext cx="35517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/Users/QD/AppData/Local/Temp/picturecompress_20220327204342/output_1.jpgoutput_1"/>
          <p:cNvPicPr>
            <a:picLocks noChangeAspect="1"/>
          </p:cNvPicPr>
          <p:nvPr/>
        </p:nvPicPr>
        <p:blipFill>
          <a:blip r:embed="rId1"/>
          <a:srcRect t="3875" b="7430"/>
          <a:stretch>
            <a:fillRect/>
          </a:stretch>
        </p:blipFill>
        <p:spPr>
          <a:xfrm>
            <a:off x="-635" y="-108585"/>
            <a:ext cx="12192635" cy="72091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5" y="-108585"/>
            <a:ext cx="12192000" cy="7209155"/>
          </a:xfrm>
          <a:prstGeom prst="rect">
            <a:avLst/>
          </a:prstGeom>
          <a:solidFill>
            <a:srgbClr val="0E60A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60475" y="1346835"/>
            <a:ext cx="4135120" cy="4298950"/>
          </a:xfrm>
          <a:prstGeom prst="ellipse">
            <a:avLst/>
          </a:prstGeom>
          <a:solidFill>
            <a:srgbClr val="0E60A8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等腰三角形 15"/>
          <p:cNvSpPr/>
          <p:nvPr/>
        </p:nvSpPr>
        <p:spPr>
          <a:xfrm rot="11637754">
            <a:off x="553632" y="4475308"/>
            <a:ext cx="325540" cy="280638"/>
          </a:xfrm>
          <a:prstGeom prst="triangle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4027805" y="1346835"/>
            <a:ext cx="4135120" cy="4298950"/>
          </a:xfrm>
          <a:prstGeom prst="ellipse">
            <a:avLst/>
          </a:prstGeom>
          <a:solidFill>
            <a:srgbClr val="0E60A8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等腰三角形 16"/>
          <p:cNvSpPr/>
          <p:nvPr/>
        </p:nvSpPr>
        <p:spPr>
          <a:xfrm rot="2617076">
            <a:off x="1846340" y="5666893"/>
            <a:ext cx="232730" cy="200629"/>
          </a:xfrm>
          <a:prstGeom prst="triangle">
            <a:avLst/>
          </a:prstGeom>
          <a:solidFill>
            <a:srgbClr val="0E60A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988204">
            <a:off x="1068974" y="4875227"/>
            <a:ext cx="232730" cy="200629"/>
          </a:xfrm>
          <a:prstGeom prst="triangle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931660" y="1346200"/>
            <a:ext cx="4135120" cy="4298950"/>
          </a:xfrm>
          <a:prstGeom prst="ellipse">
            <a:avLst/>
          </a:prstGeom>
          <a:solidFill>
            <a:srgbClr val="0E60A8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668949" y="2712153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在此输入标题文本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03916" y="3466362"/>
            <a:ext cx="2982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点击添加相关标题文字，点击添加相关标题文字，点击添加相关标题文字，点击添加相关标题文字，点击添加相关标题文字</a:t>
            </a:r>
            <a:endParaRPr lang="zh-CN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40" y="114935"/>
            <a:ext cx="3401060" cy="906145"/>
          </a:xfrm>
          <a:prstGeom prst="rect">
            <a:avLst/>
          </a:prstGeom>
        </p:spPr>
      </p:pic>
      <p:sp>
        <p:nvSpPr>
          <p:cNvPr id="9" name="等腰三角形 8"/>
          <p:cNvSpPr/>
          <p:nvPr/>
        </p:nvSpPr>
        <p:spPr>
          <a:xfrm rot="4308203">
            <a:off x="10943224" y="1655142"/>
            <a:ext cx="232730" cy="200629"/>
          </a:xfrm>
          <a:prstGeom prst="triangle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1637754">
            <a:off x="10572662" y="1123143"/>
            <a:ext cx="325540" cy="280638"/>
          </a:xfrm>
          <a:prstGeom prst="triangle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e18a79c7af6b1ddc9adeb3123fe02"/>
          <p:cNvPicPr>
            <a:picLocks noChangeAspect="1"/>
          </p:cNvPicPr>
          <p:nvPr/>
        </p:nvPicPr>
        <p:blipFill>
          <a:blip r:embed="rId1">
            <a:grayscl/>
          </a:blip>
          <a:srcRect b="13750"/>
          <a:stretch>
            <a:fillRect/>
          </a:stretch>
        </p:blipFill>
        <p:spPr>
          <a:xfrm>
            <a:off x="0" y="0"/>
            <a:ext cx="12204700" cy="69068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243435" cy="6907530"/>
          </a:xfrm>
          <a:prstGeom prst="rect">
            <a:avLst/>
          </a:prstGeom>
          <a:gradFill>
            <a:gsLst>
              <a:gs pos="0">
                <a:srgbClr val="0E60A8">
                  <a:alpha val="55000"/>
                </a:srgbClr>
              </a:gs>
              <a:gs pos="88000">
                <a:srgbClr val="04345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849240" y="1021110"/>
            <a:ext cx="449353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在此输入标题文本</a:t>
            </a:r>
            <a:endParaRPr lang="zh-CN" altLang="en-US" sz="3600" b="1" spc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14B3-D784-443D-A7F6-241B5948149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374775" y="2930525"/>
            <a:ext cx="2767965" cy="3241040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1407270" y="3696919"/>
            <a:ext cx="2240653" cy="2055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Aft>
                <a:spcPts val="1200"/>
              </a:spcAft>
            </a:pP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03895" y="2918460"/>
            <a:ext cx="2773045" cy="3253105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8861425" y="3696919"/>
            <a:ext cx="2240653" cy="2055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Aft>
                <a:spcPts val="1200"/>
              </a:spcAft>
            </a:pP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1273750" y="1021187"/>
            <a:ext cx="100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1406850" y="3050046"/>
            <a:ext cx="1329676" cy="48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76.00</a:t>
            </a:r>
            <a:r>
              <a:rPr lang="en-US" altLang="zh-CN" sz="1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096860" y="3021471"/>
            <a:ext cx="132967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24.00</a:t>
            </a:r>
            <a:r>
              <a:rPr lang="en-US" altLang="zh-CN" sz="1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8" name="图片 7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40" y="114935"/>
            <a:ext cx="3401060" cy="906145"/>
          </a:xfrm>
          <a:prstGeom prst="rect">
            <a:avLst/>
          </a:prstGeom>
        </p:spPr>
      </p:pic>
      <p:pic>
        <p:nvPicPr>
          <p:cNvPr id="11" name="图片 10" descr="7eaa8a9f69b9af5a66618c77c843db8"/>
          <p:cNvPicPr>
            <a:picLocks noChangeAspect="1"/>
          </p:cNvPicPr>
          <p:nvPr/>
        </p:nvPicPr>
        <p:blipFill>
          <a:blip r:embed="rId3"/>
          <a:srcRect t="8935" b="11602"/>
          <a:stretch>
            <a:fillRect/>
          </a:stretch>
        </p:blipFill>
        <p:spPr>
          <a:xfrm>
            <a:off x="4776470" y="2247265"/>
            <a:ext cx="2774315" cy="392049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剪去单角的矩形 12"/>
          <p:cNvSpPr/>
          <p:nvPr/>
        </p:nvSpPr>
        <p:spPr>
          <a:xfrm>
            <a:off x="1381125" y="2585720"/>
            <a:ext cx="2762250" cy="305435"/>
          </a:xfrm>
          <a:prstGeom prst="snip1Rect">
            <a:avLst/>
          </a:prstGeom>
          <a:solidFill>
            <a:srgbClr val="0E60A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单角的矩形 16"/>
          <p:cNvSpPr/>
          <p:nvPr/>
        </p:nvSpPr>
        <p:spPr>
          <a:xfrm>
            <a:off x="8298815" y="2585720"/>
            <a:ext cx="2778125" cy="295910"/>
          </a:xfrm>
          <a:prstGeom prst="snip1Rect">
            <a:avLst/>
          </a:prstGeom>
          <a:solidFill>
            <a:srgbClr val="0E60A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3754120" y="2072640"/>
            <a:ext cx="8915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642860" y="2077085"/>
            <a:ext cx="8915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3399790" y="2072640"/>
            <a:ext cx="354330" cy="18224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 flipV="1">
            <a:off x="8534400" y="2072640"/>
            <a:ext cx="377190" cy="1746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542665" y="1108710"/>
            <a:ext cx="306705" cy="4508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303895" y="1118235"/>
            <a:ext cx="306705" cy="4508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F4995E2FDC0F0BE0DA0F9DD172_0D170FC9_1D5DE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>
            <a:off x="-144780" y="0"/>
            <a:ext cx="1233678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44780" y="0"/>
            <a:ext cx="12336145" cy="6858000"/>
          </a:xfrm>
          <a:prstGeom prst="rect">
            <a:avLst/>
          </a:prstGeom>
          <a:gradFill>
            <a:gsLst>
              <a:gs pos="0">
                <a:srgbClr val="0E60A8">
                  <a:alpha val="36000"/>
                </a:srgbClr>
              </a:gs>
              <a:gs pos="86000">
                <a:srgbClr val="0E60A8">
                  <a:alpha val="9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8" name="正方形 61"/>
          <p:cNvSpPr/>
          <p:nvPr/>
        </p:nvSpPr>
        <p:spPr>
          <a:xfrm>
            <a:off x="190198" y="6357886"/>
            <a:ext cx="11811594" cy="185448"/>
          </a:xfrm>
          <a:prstGeom prst="rect">
            <a:avLst/>
          </a:prstGeom>
          <a:solidFill>
            <a:schemeClr val="bg1">
              <a:alpha val="36000"/>
            </a:schemeClr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16391" name="AutoShape 7"/>
          <p:cNvSpPr/>
          <p:nvPr/>
        </p:nvSpPr>
        <p:spPr>
          <a:xfrm>
            <a:off x="576860" y="543599"/>
            <a:ext cx="3388780" cy="37349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595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标题</a:t>
            </a:r>
            <a:endParaRPr lang="zh-CN" altLang="zh-CN" sz="1595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40" y="114935"/>
            <a:ext cx="3401060" cy="906145"/>
          </a:xfrm>
          <a:prstGeom prst="rect">
            <a:avLst/>
          </a:prstGeom>
        </p:spPr>
      </p:pic>
      <p:sp>
        <p:nvSpPr>
          <p:cNvPr id="5" name="箭头3"/>
          <p:cNvSpPr/>
          <p:nvPr/>
        </p:nvSpPr>
        <p:spPr bwMode="gray">
          <a:xfrm flipV="1">
            <a:off x="1661160" y="4469765"/>
            <a:ext cx="819785" cy="141668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箭头1"/>
          <p:cNvSpPr/>
          <p:nvPr/>
        </p:nvSpPr>
        <p:spPr bwMode="gray">
          <a:xfrm>
            <a:off x="1661199" y="1418334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标题1"/>
          <p:cNvSpPr>
            <a:spLocks noChangeArrowheads="1"/>
          </p:cNvSpPr>
          <p:nvPr/>
        </p:nvSpPr>
        <p:spPr bwMode="gray">
          <a:xfrm>
            <a:off x="3100070" y="1205230"/>
            <a:ext cx="1359535" cy="1315720"/>
          </a:xfrm>
          <a:prstGeom prst="roundRect">
            <a:avLst>
              <a:gd name="adj" fmla="val 11921"/>
            </a:avLst>
          </a:prstGeom>
          <a:solidFill>
            <a:schemeClr val="bg1"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1400" b="1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val 19"/>
          <p:cNvSpPr>
            <a:spLocks noChangeArrowheads="1"/>
          </p:cNvSpPr>
          <p:nvPr/>
        </p:nvSpPr>
        <p:spPr bwMode="auto">
          <a:xfrm>
            <a:off x="902335" y="2814320"/>
            <a:ext cx="1578610" cy="1581150"/>
          </a:xfrm>
          <a:prstGeom prst="ellipse">
            <a:avLst/>
          </a:prstGeom>
          <a:solidFill>
            <a:schemeClr val="bg1">
              <a:alpha val="66000"/>
            </a:schemeClr>
          </a:solidFill>
          <a:ln w="9525">
            <a:noFill/>
            <a:rou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0E60A8"/>
                </a:solidFill>
                <a:latin typeface="Arial" panose="020B0604020202020204" pitchFamily="34" charset="0"/>
                <a:ea typeface="微软雅黑" panose="020B0503020204020204" charset="-122"/>
              </a:rPr>
              <a:t>标题文字</a:t>
            </a:r>
            <a:endParaRPr lang="zh-CN" altLang="en-US" b="1" kern="0" dirty="0">
              <a:solidFill>
                <a:srgbClr val="0E60A8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1"/>
          <p:cNvSpPr>
            <a:spLocks noChangeArrowheads="1"/>
          </p:cNvSpPr>
          <p:nvPr/>
        </p:nvSpPr>
        <p:spPr bwMode="gray">
          <a:xfrm>
            <a:off x="3100070" y="2947035"/>
            <a:ext cx="1359535" cy="1315720"/>
          </a:xfrm>
          <a:prstGeom prst="roundRect">
            <a:avLst>
              <a:gd name="adj" fmla="val 11921"/>
            </a:avLst>
          </a:prstGeom>
          <a:solidFill>
            <a:schemeClr val="bg1"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1400" b="1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标题1"/>
          <p:cNvSpPr>
            <a:spLocks noChangeArrowheads="1"/>
          </p:cNvSpPr>
          <p:nvPr/>
        </p:nvSpPr>
        <p:spPr bwMode="gray">
          <a:xfrm>
            <a:off x="3100070" y="4652645"/>
            <a:ext cx="1359535" cy="1315720"/>
          </a:xfrm>
          <a:prstGeom prst="roundRect">
            <a:avLst>
              <a:gd name="adj" fmla="val 11921"/>
            </a:avLst>
          </a:prstGeom>
          <a:solidFill>
            <a:schemeClr val="bg1"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zh-CN" altLang="en-US" sz="1400" b="1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1"/>
          <p:cNvSpPr>
            <a:spLocks noChangeArrowheads="1"/>
          </p:cNvSpPr>
          <p:nvPr/>
        </p:nvSpPr>
        <p:spPr bwMode="gray">
          <a:xfrm>
            <a:off x="4526280" y="1205230"/>
            <a:ext cx="6463665" cy="1308100"/>
          </a:xfrm>
          <a:prstGeom prst="roundRect">
            <a:avLst>
              <a:gd name="adj" fmla="val 11505"/>
            </a:avLst>
          </a:prstGeom>
          <a:noFill/>
          <a:ln w="25400" cap="flat" cmpd="sng" algn="ctr">
            <a:solidFill>
              <a:schemeClr val="bg1">
                <a:alpha val="75000"/>
              </a:schemeClr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文本1"/>
          <p:cNvSpPr>
            <a:spLocks noChangeArrowheads="1"/>
          </p:cNvSpPr>
          <p:nvPr/>
        </p:nvSpPr>
        <p:spPr bwMode="gray">
          <a:xfrm>
            <a:off x="4526280" y="2955290"/>
            <a:ext cx="6463665" cy="1308100"/>
          </a:xfrm>
          <a:prstGeom prst="roundRect">
            <a:avLst>
              <a:gd name="adj" fmla="val 11505"/>
            </a:avLst>
          </a:prstGeom>
          <a:noFill/>
          <a:ln w="25400" cap="flat" cmpd="sng" algn="ctr">
            <a:solidFill>
              <a:schemeClr val="bg1">
                <a:alpha val="75000"/>
              </a:schemeClr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" name="文本1"/>
          <p:cNvSpPr>
            <a:spLocks noChangeArrowheads="1"/>
          </p:cNvSpPr>
          <p:nvPr/>
        </p:nvSpPr>
        <p:spPr bwMode="gray">
          <a:xfrm>
            <a:off x="4526280" y="4656455"/>
            <a:ext cx="6463665" cy="1308100"/>
          </a:xfrm>
          <a:prstGeom prst="roundRect">
            <a:avLst>
              <a:gd name="adj" fmla="val 11505"/>
            </a:avLst>
          </a:prstGeom>
          <a:noFill/>
          <a:ln w="25400" cap="flat" cmpd="sng" algn="ctr">
            <a:solidFill>
              <a:schemeClr val="bg1">
                <a:alpha val="75000"/>
              </a:schemeClr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0" bldLvl="0" animBg="1"/>
      <p:bldP spid="6" grpId="0" bldLvl="0" animBg="1"/>
      <p:bldP spid="7" grpId="0" bldLvl="0" animBg="1"/>
      <p:bldP spid="12" grpId="0" bldLvl="0" animBg="1"/>
      <p:bldP spid="10" grpId="0" bldLvl="0" animBg="1"/>
      <p:bldP spid="13" grpId="0" bldLvl="0" animBg="1"/>
      <p:bldP spid="14" grpId="0" bldLvl="0" animBg="1"/>
      <p:bldP spid="15" grpId="0" bldLvl="0" animBg="1"/>
      <p:bldP spid="1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212176CBB72D2C428B757EB5B6_5EAE7327_5FDF7"/>
          <p:cNvPicPr>
            <a:picLocks noChangeAspect="1"/>
          </p:cNvPicPr>
          <p:nvPr/>
        </p:nvPicPr>
        <p:blipFill>
          <a:blip r:embed="rId1">
            <a:grayscl/>
          </a:blip>
          <a:srcRect l="2465" t="22167"/>
          <a:stretch>
            <a:fillRect/>
          </a:stretch>
        </p:blipFill>
        <p:spPr>
          <a:xfrm>
            <a:off x="-14605" y="1905"/>
            <a:ext cx="12816205" cy="685609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-635" y="0"/>
            <a:ext cx="12802235" cy="6913245"/>
          </a:xfrm>
          <a:prstGeom prst="rect">
            <a:avLst/>
          </a:prstGeom>
          <a:solidFill>
            <a:srgbClr val="0E60A8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2797621" y="2675881"/>
            <a:ext cx="8729879" cy="2141291"/>
          </a:xfrm>
          <a:prstGeom prst="parallelogram">
            <a:avLst/>
          </a:pr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261797" y="2414431"/>
            <a:ext cx="8729879" cy="2141291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平行四边形 9"/>
          <p:cNvSpPr/>
          <p:nvPr/>
        </p:nvSpPr>
        <p:spPr>
          <a:xfrm>
            <a:off x="434544" y="1951780"/>
            <a:ext cx="3168352" cy="187220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44341" y="2719376"/>
            <a:ext cx="1530481" cy="15304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16140" y="3034541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5400" b="1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55963" y="3034899"/>
            <a:ext cx="5184576" cy="68389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5963" y="3904223"/>
            <a:ext cx="35517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1E41CD7DB5596BB0F1AEF1231D2_DD8ED6E6_38789"/>
          <p:cNvPicPr>
            <a:picLocks noChangeAspect="1"/>
          </p:cNvPicPr>
          <p:nvPr/>
        </p:nvPicPr>
        <p:blipFill>
          <a:blip r:embed="rId1"/>
          <a:srcRect t="15660"/>
          <a:stretch>
            <a:fillRect/>
          </a:stretch>
        </p:blipFill>
        <p:spPr>
          <a:xfrm>
            <a:off x="0" y="6350"/>
            <a:ext cx="12191365" cy="68738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44145" y="0"/>
            <a:ext cx="12336145" cy="6858000"/>
          </a:xfrm>
          <a:prstGeom prst="rect">
            <a:avLst/>
          </a:prstGeom>
          <a:solidFill>
            <a:srgbClr val="0E60A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44780" y="0"/>
            <a:ext cx="12336145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76" name="正方形 61"/>
          <p:cNvSpPr/>
          <p:nvPr/>
        </p:nvSpPr>
        <p:spPr>
          <a:xfrm>
            <a:off x="-635" y="6510020"/>
            <a:ext cx="12192635" cy="399415"/>
          </a:xfrm>
          <a:prstGeom prst="rect">
            <a:avLst/>
          </a:prstGeom>
          <a:solidFill>
            <a:srgbClr val="0E60A8"/>
          </a:solidFill>
          <a:ln w="9525">
            <a:noFill/>
          </a:ln>
        </p:spPr>
        <p:txBody>
          <a:bodyPr anchor="ctr" anchorCtr="0"/>
          <a:lstStyle/>
          <a:p>
            <a:endParaRPr lang="zh-CN" altLang="zh-CN" sz="1795" dirty="0">
              <a:latin typeface="Arial" panose="020B0604020202020204" pitchFamily="34" charset="0"/>
            </a:endParaRPr>
          </a:p>
        </p:txBody>
      </p:sp>
      <p:sp>
        <p:nvSpPr>
          <p:cNvPr id="28689" name="Text Box 17"/>
          <p:cNvSpPr txBox="1"/>
          <p:nvPr/>
        </p:nvSpPr>
        <p:spPr>
          <a:xfrm>
            <a:off x="7621142" y="2453718"/>
            <a:ext cx="3506072" cy="1065517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690" name="Text Box 18"/>
          <p:cNvSpPr txBox="1"/>
          <p:nvPr/>
        </p:nvSpPr>
        <p:spPr>
          <a:xfrm>
            <a:off x="8468232" y="3602817"/>
            <a:ext cx="3506072" cy="1065517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691" name="Text Box 19"/>
          <p:cNvSpPr txBox="1"/>
          <p:nvPr/>
        </p:nvSpPr>
        <p:spPr>
          <a:xfrm>
            <a:off x="7621142" y="4938734"/>
            <a:ext cx="3506072" cy="1065517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692" name="Text Box 20"/>
          <p:cNvSpPr txBox="1"/>
          <p:nvPr/>
        </p:nvSpPr>
        <p:spPr>
          <a:xfrm>
            <a:off x="1295829" y="4938734"/>
            <a:ext cx="3502902" cy="1065517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693" name="Text Box 21"/>
          <p:cNvSpPr txBox="1"/>
          <p:nvPr/>
        </p:nvSpPr>
        <p:spPr>
          <a:xfrm>
            <a:off x="427149" y="3602753"/>
            <a:ext cx="3502902" cy="1065517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694" name="Text Box 22"/>
          <p:cNvSpPr txBox="1"/>
          <p:nvPr/>
        </p:nvSpPr>
        <p:spPr>
          <a:xfrm>
            <a:off x="874824" y="2453904"/>
            <a:ext cx="3502902" cy="1065517"/>
          </a:xfrm>
          <a:prstGeom prst="rect">
            <a:avLst/>
          </a:prstGeom>
          <a:noFill/>
          <a:ln w="9525">
            <a:noFill/>
          </a:ln>
        </p:spPr>
        <p:txBody>
          <a:bodyPr lIns="156558" tIns="78280" rIns="156558" bIns="78280">
            <a:sp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点击添加相关标题文字，点击添加相关标题文字，点击添加相关标题文字，点击添加相关标题文字，点击添加相关标题文字</a:t>
            </a:r>
            <a:endParaRPr lang="en-US" altLang="zh-CN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08730" y="1644015"/>
            <a:ext cx="4581525" cy="4141470"/>
            <a:chOff x="3946390" y="1974422"/>
            <a:chExt cx="4200320" cy="3797049"/>
          </a:xfrm>
        </p:grpSpPr>
        <p:sp>
          <p:nvSpPr>
            <p:cNvPr id="17" name="矩形 4"/>
            <p:cNvSpPr/>
            <p:nvPr/>
          </p:nvSpPr>
          <p:spPr>
            <a:xfrm rot="7281351">
              <a:off x="6005711" y="4065750"/>
              <a:ext cx="2230518" cy="1089089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矩形 4"/>
            <p:cNvSpPr/>
            <p:nvPr/>
          </p:nvSpPr>
          <p:spPr>
            <a:xfrm>
              <a:off x="5024149" y="2113190"/>
              <a:ext cx="2230518" cy="1089089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矩形 4"/>
            <p:cNvSpPr/>
            <p:nvPr/>
          </p:nvSpPr>
          <p:spPr>
            <a:xfrm rot="3184689">
              <a:off x="3907710" y="4111667"/>
              <a:ext cx="2230518" cy="1089089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1388479">
              <a:off x="4818494" y="4565052"/>
              <a:ext cx="1099056" cy="1099056"/>
            </a:xfrm>
            <a:prstGeom prst="ellipse">
              <a:avLst/>
            </a:prstGeom>
            <a:solidFill>
              <a:srgbClr val="0E60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矩形 4"/>
            <p:cNvSpPr/>
            <p:nvPr/>
          </p:nvSpPr>
          <p:spPr>
            <a:xfrm rot="24236">
              <a:off x="5026365" y="4569114"/>
              <a:ext cx="2347035" cy="1145980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solidFill>
              <a:srgbClr val="0E60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1388479">
              <a:off x="4896480" y="4643037"/>
              <a:ext cx="943086" cy="943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1388479">
              <a:off x="6201980" y="4539903"/>
              <a:ext cx="1184627" cy="11846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1388479">
              <a:off x="6324802" y="4655874"/>
              <a:ext cx="943086" cy="943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8549104">
              <a:off x="4703491" y="2100029"/>
              <a:ext cx="1099056" cy="1099056"/>
            </a:xfrm>
            <a:prstGeom prst="ellipse">
              <a:avLst/>
            </a:prstGeom>
            <a:solidFill>
              <a:srgbClr val="0E60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矩形 4"/>
            <p:cNvSpPr/>
            <p:nvPr/>
          </p:nvSpPr>
          <p:spPr>
            <a:xfrm rot="7184861">
              <a:off x="3647858" y="2788206"/>
              <a:ext cx="2347035" cy="1145980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solidFill>
              <a:srgbClr val="0E60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8549104">
              <a:off x="4781476" y="2178014"/>
              <a:ext cx="943086" cy="943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 rot="8549104">
              <a:off x="3946390" y="3291875"/>
              <a:ext cx="1184627" cy="11846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8549104">
              <a:off x="4070340" y="3416786"/>
              <a:ext cx="943086" cy="943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5384708">
              <a:off x="7047654" y="3281581"/>
              <a:ext cx="1099056" cy="1099056"/>
            </a:xfrm>
            <a:prstGeom prst="ellipse">
              <a:avLst/>
            </a:prstGeom>
            <a:solidFill>
              <a:srgbClr val="0E60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矩形 4"/>
            <p:cNvSpPr/>
            <p:nvPr/>
          </p:nvSpPr>
          <p:spPr>
            <a:xfrm rot="14020465">
              <a:off x="5948240" y="2574950"/>
              <a:ext cx="2347035" cy="1145980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solidFill>
              <a:srgbClr val="0E60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rot="15384708">
              <a:off x="7125639" y="3359566"/>
              <a:ext cx="943086" cy="943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15384708">
              <a:off x="6166039" y="2085138"/>
              <a:ext cx="1184627" cy="11846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15384708">
              <a:off x="6281735" y="2207135"/>
              <a:ext cx="943086" cy="943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椭圆 40"/>
          <p:cNvSpPr/>
          <p:nvPr/>
        </p:nvSpPr>
        <p:spPr>
          <a:xfrm rot="15384708">
            <a:off x="5548350" y="3301882"/>
            <a:ext cx="1095301" cy="1095301"/>
          </a:xfrm>
          <a:prstGeom prst="ellipse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4887595" y="2120900"/>
            <a:ext cx="69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109085" y="3490595"/>
            <a:ext cx="69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010150" y="4834255"/>
            <a:ext cx="69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1" name="剪去单角的矩形 20"/>
          <p:cNvSpPr/>
          <p:nvPr/>
        </p:nvSpPr>
        <p:spPr>
          <a:xfrm>
            <a:off x="-144781" y="-29211"/>
            <a:ext cx="12387581" cy="1126757"/>
          </a:xfrm>
          <a:prstGeom prst="snip1Rect">
            <a:avLst/>
          </a:prstGeom>
          <a:solidFill>
            <a:srgbClr val="0E60A8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526530" y="2151380"/>
            <a:ext cx="69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435215" y="3429000"/>
            <a:ext cx="69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584879" y="4909704"/>
            <a:ext cx="64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</p:txBody>
      </p:sp>
      <p:pic>
        <p:nvPicPr>
          <p:cNvPr id="22" name="图片 21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40" y="114935"/>
            <a:ext cx="3401060" cy="906145"/>
          </a:xfrm>
          <a:prstGeom prst="rect">
            <a:avLst/>
          </a:prstGeom>
        </p:spPr>
      </p:pic>
      <p:sp>
        <p:nvSpPr>
          <p:cNvPr id="24" name="AutoShape 7"/>
          <p:cNvSpPr/>
          <p:nvPr/>
        </p:nvSpPr>
        <p:spPr>
          <a:xfrm>
            <a:off x="541300" y="381674"/>
            <a:ext cx="3388780" cy="37349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  <a:alpha val="60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595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标题</a:t>
            </a:r>
            <a:endParaRPr lang="zh-CN" altLang="zh-CN" sz="1595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6B2A614D7574C5256FD9CED0BFC_8DBFDB7A_85D74"/>
          <p:cNvPicPr>
            <a:picLocks noChangeAspect="1"/>
          </p:cNvPicPr>
          <p:nvPr/>
        </p:nvPicPr>
        <p:blipFill>
          <a:blip r:embed="rId1">
            <a:grayscl/>
          </a:blip>
          <a:srcRect l="-625" t="12469" b="3846"/>
          <a:stretch>
            <a:fillRect/>
          </a:stretch>
        </p:blipFill>
        <p:spPr>
          <a:xfrm>
            <a:off x="-76200" y="0"/>
            <a:ext cx="12268200" cy="684022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0"/>
            <a:ext cx="12336145" cy="6858000"/>
          </a:xfrm>
          <a:prstGeom prst="rect">
            <a:avLst/>
          </a:prstGeom>
          <a:gradFill>
            <a:gsLst>
              <a:gs pos="0">
                <a:srgbClr val="0E60A8">
                  <a:alpha val="36000"/>
                </a:srgbClr>
              </a:gs>
              <a:gs pos="86000">
                <a:srgbClr val="0E60A8">
                  <a:alpha val="9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27483" y="4425107"/>
            <a:ext cx="2479621" cy="2432893"/>
            <a:chOff x="2617" y="4551130"/>
            <a:chExt cx="2351177" cy="2306870"/>
          </a:xfrm>
          <a:solidFill>
            <a:srgbClr val="0E60A8"/>
          </a:solidFill>
        </p:grpSpPr>
        <p:sp>
          <p:nvSpPr>
            <p:cNvPr id="22" name="Arc 43"/>
            <p:cNvSpPr/>
            <p:nvPr/>
          </p:nvSpPr>
          <p:spPr bwMode="gray">
            <a:xfrm>
              <a:off x="2617" y="4551130"/>
              <a:ext cx="2351177" cy="230687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76200">
              <a:solidFill>
                <a:srgbClr val="E8E8E6"/>
              </a:solidFill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Text Box 45"/>
            <p:cNvSpPr txBox="1">
              <a:spLocks noChangeArrowheads="1"/>
            </p:cNvSpPr>
            <p:nvPr/>
          </p:nvSpPr>
          <p:spPr bwMode="gray">
            <a:xfrm>
              <a:off x="102992" y="5646057"/>
              <a:ext cx="1401860" cy="43775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标题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7" name="AutoShape 50"/>
          <p:cNvSpPr>
            <a:spLocks noChangeArrowheads="1"/>
          </p:cNvSpPr>
          <p:nvPr/>
        </p:nvSpPr>
        <p:spPr bwMode="gray">
          <a:xfrm>
            <a:off x="3740068" y="5421506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1">
              <a:alpha val="57000"/>
            </a:schemeClr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AutoShape 55"/>
          <p:cNvSpPr>
            <a:spLocks noChangeArrowheads="1"/>
          </p:cNvSpPr>
          <p:nvPr/>
        </p:nvSpPr>
        <p:spPr bwMode="gray">
          <a:xfrm>
            <a:off x="1327094" y="1021063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AutoShape 56"/>
          <p:cNvSpPr>
            <a:spLocks noChangeArrowheads="1"/>
          </p:cNvSpPr>
          <p:nvPr/>
        </p:nvSpPr>
        <p:spPr bwMode="gray">
          <a:xfrm>
            <a:off x="2032557" y="2488037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1">
              <a:alpha val="83000"/>
            </a:schemeClr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平行四边形 36"/>
          <p:cNvSpPr/>
          <p:nvPr/>
        </p:nvSpPr>
        <p:spPr>
          <a:xfrm>
            <a:off x="1988185" y="775335"/>
            <a:ext cx="6464300" cy="1238885"/>
          </a:xfrm>
          <a:prstGeom prst="parallelogram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utoShape 57"/>
          <p:cNvSpPr>
            <a:spLocks noChangeArrowheads="1"/>
          </p:cNvSpPr>
          <p:nvPr/>
        </p:nvSpPr>
        <p:spPr bwMode="gray">
          <a:xfrm>
            <a:off x="2851016" y="3954660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1">
              <a:alpha val="72000"/>
            </a:schemeClr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TextBox 38"/>
          <p:cNvSpPr txBox="1"/>
          <p:nvPr/>
        </p:nvSpPr>
        <p:spPr>
          <a:xfrm>
            <a:off x="2403475" y="1197610"/>
            <a:ext cx="549338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0E60A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zh-CN" altLang="en-US" sz="900" dirty="0">
              <a:solidFill>
                <a:srgbClr val="0E60A8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7" name="TextBox 170"/>
          <p:cNvSpPr txBox="1"/>
          <p:nvPr/>
        </p:nvSpPr>
        <p:spPr>
          <a:xfrm>
            <a:off x="2403287" y="832174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E60A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zh-CN" altLang="en-US" sz="1400" dirty="0">
              <a:solidFill>
                <a:srgbClr val="0E60A8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pic>
        <p:nvPicPr>
          <p:cNvPr id="35" name="图片 34" descr="附件：北京航空航天大学标志组合汇总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40" y="114935"/>
            <a:ext cx="3401060" cy="906145"/>
          </a:xfrm>
          <a:prstGeom prst="rect">
            <a:avLst/>
          </a:prstGeom>
        </p:spPr>
      </p:pic>
      <p:sp>
        <p:nvSpPr>
          <p:cNvPr id="41" name="平行四边形 40"/>
          <p:cNvSpPr/>
          <p:nvPr/>
        </p:nvSpPr>
        <p:spPr>
          <a:xfrm>
            <a:off x="2779395" y="2242185"/>
            <a:ext cx="6464300" cy="1238885"/>
          </a:xfrm>
          <a:prstGeom prst="parallelogram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38"/>
          <p:cNvSpPr txBox="1"/>
          <p:nvPr/>
        </p:nvSpPr>
        <p:spPr>
          <a:xfrm>
            <a:off x="3194685" y="2664460"/>
            <a:ext cx="549338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0E60A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zh-CN" altLang="en-US" sz="900" dirty="0">
              <a:solidFill>
                <a:srgbClr val="0E60A8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43" name="TextBox 170"/>
          <p:cNvSpPr txBox="1"/>
          <p:nvPr/>
        </p:nvSpPr>
        <p:spPr>
          <a:xfrm>
            <a:off x="3194497" y="2299024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E60A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zh-CN" altLang="en-US" sz="1400" dirty="0">
              <a:solidFill>
                <a:srgbClr val="0E60A8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44" name="平行四边形 43"/>
          <p:cNvSpPr/>
          <p:nvPr/>
        </p:nvSpPr>
        <p:spPr>
          <a:xfrm>
            <a:off x="3582035" y="3709035"/>
            <a:ext cx="6464300" cy="1238885"/>
          </a:xfrm>
          <a:prstGeom prst="parallelogram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38"/>
          <p:cNvSpPr txBox="1"/>
          <p:nvPr/>
        </p:nvSpPr>
        <p:spPr>
          <a:xfrm>
            <a:off x="3997325" y="4131310"/>
            <a:ext cx="549338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0E60A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zh-CN" altLang="en-US" sz="900" dirty="0">
              <a:solidFill>
                <a:srgbClr val="0E60A8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46" name="TextBox 170"/>
          <p:cNvSpPr txBox="1"/>
          <p:nvPr/>
        </p:nvSpPr>
        <p:spPr>
          <a:xfrm>
            <a:off x="3997137" y="3765874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E60A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zh-CN" altLang="en-US" sz="1400" dirty="0">
              <a:solidFill>
                <a:srgbClr val="0E60A8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4486910" y="5175885"/>
            <a:ext cx="6464300" cy="1238885"/>
          </a:xfrm>
          <a:prstGeom prst="parallelogram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38"/>
          <p:cNvSpPr txBox="1"/>
          <p:nvPr/>
        </p:nvSpPr>
        <p:spPr>
          <a:xfrm>
            <a:off x="4902200" y="5598160"/>
            <a:ext cx="549338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0E60A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zh-CN" altLang="en-US" sz="900" dirty="0">
              <a:solidFill>
                <a:srgbClr val="0E60A8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49" name="TextBox 170"/>
          <p:cNvSpPr txBox="1"/>
          <p:nvPr/>
        </p:nvSpPr>
        <p:spPr>
          <a:xfrm>
            <a:off x="4902012" y="5232724"/>
            <a:ext cx="2430227" cy="3335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E60A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请替换文字内容</a:t>
            </a:r>
            <a:endParaRPr lang="zh-CN" altLang="en-US" sz="1400" dirty="0">
              <a:solidFill>
                <a:srgbClr val="0E60A8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797,&quot;width&quot;:20183}"/>
</p:tagLst>
</file>

<file path=ppt/tags/tag2.xml><?xml version="1.0" encoding="utf-8"?>
<p:tagLst xmlns:p="http://schemas.openxmlformats.org/presentationml/2006/main">
  <p:tag name="KSO_WM_UNIT_PLACING_PICTURE_USER_VIEWPORT" val="{&quot;height&quot;:3954.3102362204722,&quot;width&quot;:9478.343307086614}"/>
</p:tagLst>
</file>

<file path=ppt/tags/tag3.xml><?xml version="1.0" encoding="utf-8"?>
<p:tagLst xmlns:p="http://schemas.openxmlformats.org/presentationml/2006/main">
  <p:tag name="KSO_WM_UNIT_PLACING_PICTURE_USER_VIEWPORT" val="{&quot;height&quot;:2133.314960629921,&quot;width&quot;:9478.34330708661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2579</Words>
  <Application>WPS 演示</Application>
  <PresentationFormat>宽屏</PresentationFormat>
  <Paragraphs>157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Arial</vt:lpstr>
      <vt:lpstr>微软雅黑</vt:lpstr>
      <vt:lpstr>Open Sans</vt:lpstr>
      <vt:lpstr>Segoe Print</vt:lpstr>
      <vt:lpstr>汉仪粗黑简</vt:lpstr>
      <vt:lpstr>Agency FB</vt:lpstr>
      <vt:lpstr>Calibri</vt:lpstr>
      <vt:lpstr>微软雅黑 Light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Doctor S</dc:creator>
  <cp:lastModifiedBy>19231170</cp:lastModifiedBy>
  <cp:revision>38</cp:revision>
  <dcterms:created xsi:type="dcterms:W3CDTF">2022-02-28T09:42:00Z</dcterms:created>
  <dcterms:modified xsi:type="dcterms:W3CDTF">2022-04-11T17:13:10Z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2052-11.1.0.11339</vt:lpwstr>
  </property>
  <property fmtid="{D5CDD505-2E9C-101B-9397-08002B2CF9AE}" pid="3" name="ICV">
    <vt:lpwstr>5933425AE1BC4FAAB17A6CA31A84BB3F</vt:lpwstr>
  </property>
</Properties>
</file>